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560840" cy="280831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Дидактическая игра «</a:t>
            </a:r>
            <a:r>
              <a:rPr lang="ru-RU" sz="5400" i="1" cap="none" dirty="0" smtClean="0">
                <a:solidFill>
                  <a:srgbClr val="00B050"/>
                </a:solidFill>
              </a:rPr>
              <a:t>Определи первый звук в слове</a:t>
            </a:r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4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52" name="Picture 8" descr="http://baby-news.net/images/paint3/41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213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9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ngimg.com/uploads/watermelon/watermelon_PNG26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42" y="949692"/>
            <a:ext cx="254572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ngimg.com/uploads/orange/orange_PNG7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49692"/>
            <a:ext cx="2001445" cy="17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nplus.com/files/resources/original/572f39529abee1549077ea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03949"/>
            <a:ext cx="1522022" cy="31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28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nachalo4ka.ru/wp-content/uploads/2014/10/g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9204"/>
            <a:ext cx="3000018" cy="32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pngpix.com/wp-content/uploads/2016/03/Guitar-PNG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01" y="692696"/>
            <a:ext cx="2441533" cy="271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res.freestockphotos.biz/pictures/16/16890-illustration-of-a-nail-p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9946"/>
            <a:ext cx="2863855" cy="40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8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pngimg.com/uploads/umbrella/umbrella_PNG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4103"/>
            <a:ext cx="2303862" cy="229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proshina-kashds8.edumsko.ru/uploads/6800/6710/section/627916/0005-007-.png?15341793366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33525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desertikdoma.ru/wp-content/uploads/2017/05/%D0%B7%D0%B5%D1%84%D0%B8%D1%80-%D1%80%D0%B5%D1%86%D0%B5%D0%BF%D1%82-%D0%BF%D1%80%D0%B8%D0%B3%D0%BE%D1%82%D0%BE%D0%B2%D0%BB%D0%B5%D0%BD%D0%B8%D1%8F-1024x6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3611843" cy="216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5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20" descr="https://pbs.twimg.com/media/Docj-1qXoAAV6U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http://zadachi.covenok.ru/static/images/221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02031"/>
            <a:ext cx="2160240" cy="316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8" name="Picture 42" descr="https://cdn130.picsart.com/2712570850392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04" y="768381"/>
            <a:ext cx="2787553" cy="21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77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ixy.org/src/430/43057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6458"/>
            <a:ext cx="2376264" cy="20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kicon.com/icons/7569/Puree-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6888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2" name="Picture 42" descr="https://i037.radikal.ru/0803/93/49477d6d0d5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2264843" cy="18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7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</TotalTime>
  <Words>9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Дидактическая игра «Определи первый звук в слове»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«Определи первый звук в слове»</dc:title>
  <dc:creator>Shop</dc:creator>
  <cp:lastModifiedBy>Windows User</cp:lastModifiedBy>
  <cp:revision>8</cp:revision>
  <dcterms:created xsi:type="dcterms:W3CDTF">2019-05-11T07:03:04Z</dcterms:created>
  <dcterms:modified xsi:type="dcterms:W3CDTF">2019-05-11T06:46:34Z</dcterms:modified>
</cp:coreProperties>
</file>